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9" r:id="rId10"/>
    <p:sldId id="259" r:id="rId1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6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97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810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178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93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688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3556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225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920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34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049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23287C0-FFFE-4D8E-AEAE-1429CB227594}" type="datetimeFigureOut">
              <a:rPr lang="tr-TR" smtClean="0"/>
              <a:t>30.12.2021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1606B5-A053-4840-A552-0B1388C3ECE5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92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_1KnqtUxoi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DES İnceleme - GriJe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0" y="103518"/>
            <a:ext cx="11973464" cy="615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1575352" y="810631"/>
            <a:ext cx="9214254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000" b="1" dirty="0" smtClean="0">
                <a:solidFill>
                  <a:srgbClr val="C00000"/>
                </a:solidFill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 FOR LISTENING TO ME!</a:t>
            </a:r>
            <a:endParaRPr lang="tr-TR" sz="4000" b="1" dirty="0">
              <a:solidFill>
                <a:srgbClr val="C00000"/>
              </a:solidFill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658483" y="2205954"/>
            <a:ext cx="5371381" cy="3448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Name: </a:t>
            </a:r>
            <a:r>
              <a:rPr lang="en-US" sz="24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Buse</a:t>
            </a:r>
            <a:endParaRPr lang="tr-TR" sz="2400" b="1" dirty="0" smtClean="0">
              <a:solidFill>
                <a:srgbClr val="002060"/>
              </a:solidFill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b="1" dirty="0">
              <a:solidFill>
                <a:srgbClr val="002060"/>
              </a:solidFill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Surname: </a:t>
            </a:r>
            <a:r>
              <a:rPr lang="en-US" sz="24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Özel</a:t>
            </a:r>
            <a:endParaRPr lang="tr-TR" sz="2400" b="1" dirty="0" smtClean="0">
              <a:solidFill>
                <a:srgbClr val="002060"/>
              </a:solidFill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b="1" dirty="0">
              <a:solidFill>
                <a:srgbClr val="002060"/>
              </a:solidFill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Number: </a:t>
            </a:r>
            <a:r>
              <a:rPr lang="en-US" sz="24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20180601032</a:t>
            </a:r>
            <a:endParaRPr lang="tr-TR" sz="2400" b="1" dirty="0" smtClean="0">
              <a:solidFill>
                <a:srgbClr val="002060"/>
              </a:solidFill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2400" b="1" dirty="0">
              <a:solidFill>
                <a:srgbClr val="002060"/>
              </a:solidFill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Department: Software Engineering</a:t>
            </a:r>
            <a:endParaRPr lang="tr-TR" sz="2400" b="1" dirty="0">
              <a:solidFill>
                <a:srgbClr val="002060"/>
              </a:solidFill>
              <a:latin typeface="Bell MT" panose="02020503060305020303" pitchFamily="18" charset="0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6657320" y="3157015"/>
            <a:ext cx="3894721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tr-TR" sz="2400" b="1" dirty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</a:t>
            </a:r>
            <a:r>
              <a:rPr lang="tr-TR" sz="2400" b="1" dirty="0" smtClean="0">
                <a:solidFill>
                  <a:srgbClr val="00206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 Link:</a:t>
            </a:r>
            <a:endParaRPr lang="tr-TR" sz="2400" b="1" dirty="0">
              <a:solidFill>
                <a:srgbClr val="002060"/>
              </a:solidFill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7159551" y="3765925"/>
            <a:ext cx="3306226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https://youtu.be/_</a:t>
            </a:r>
            <a:r>
              <a:rPr lang="tr-TR" dirty="0" smtClean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1KnqtUxoiU</a:t>
            </a:r>
            <a:endParaRPr lang="tr-TR" dirty="0" smtClean="0"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des: Şimdi Xbox Game Pass ile erişilebili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136" y="130684"/>
            <a:ext cx="3691372" cy="207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des İncelemesi - popg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45" y="4171353"/>
            <a:ext cx="3691372" cy="207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eresting bit of lore foreshadowing from Demeter : r/HadesTheGa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136" y="4171353"/>
            <a:ext cx="3691372" cy="207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ades İncelemesi - popge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2" y="130684"/>
            <a:ext cx="3691372" cy="207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ades: Yunan Mitolojisi&amp;#39;ne Yolculuk - Teknoloji.org -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27" y="1611835"/>
            <a:ext cx="5170499" cy="290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0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97118" y="715740"/>
            <a:ext cx="6132833" cy="725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000" b="1" dirty="0" smtClean="0">
                <a:solidFill>
                  <a:srgbClr val="C00000"/>
                </a:solidFill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DRAMATİC ELEMTENS </a:t>
            </a:r>
            <a:endParaRPr lang="tr-TR" sz="4000" b="1" dirty="0">
              <a:solidFill>
                <a:srgbClr val="C00000"/>
              </a:solidFill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636248" y="2045262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 smtClean="0">
                <a:effectLst/>
                <a:latin typeface="Bell MT" panose="02020503060305020303" pitchFamily="18" charset="0"/>
              </a:rPr>
              <a:t>1- Challenge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pic>
        <p:nvPicPr>
          <p:cNvPr id="3074" name="Picture 2" descr="Hades incel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70" y="2506927"/>
            <a:ext cx="8402128" cy="37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9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97118" y="715740"/>
            <a:ext cx="6132833" cy="725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000" b="1" dirty="0" smtClean="0">
                <a:solidFill>
                  <a:srgbClr val="C00000"/>
                </a:solidFill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DRAMATİC ELEMTENS </a:t>
            </a:r>
            <a:endParaRPr lang="tr-TR" sz="4000" b="1" dirty="0">
              <a:solidFill>
                <a:srgbClr val="C00000"/>
              </a:solidFill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636248" y="2045262"/>
            <a:ext cx="1123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 smtClean="0">
                <a:latin typeface="Bell MT" panose="02020503060305020303" pitchFamily="18" charset="0"/>
              </a:rPr>
              <a:t>2</a:t>
            </a:r>
            <a:r>
              <a:rPr lang="tr-TR" sz="2400" b="1" dirty="0" smtClean="0">
                <a:effectLst/>
                <a:latin typeface="Bell MT" panose="02020503060305020303" pitchFamily="18" charset="0"/>
              </a:rPr>
              <a:t>- Play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pic>
        <p:nvPicPr>
          <p:cNvPr id="1026" name="Picture 2" descr="Hades God mod nedir? | Donanım Arşivi For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21" y="2735374"/>
            <a:ext cx="5155496" cy="3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kdörtgen 5"/>
          <p:cNvSpPr/>
          <p:nvPr/>
        </p:nvSpPr>
        <p:spPr>
          <a:xfrm>
            <a:off x="6498921" y="2045261"/>
            <a:ext cx="1549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latin typeface="Bell MT" panose="02020503060305020303" pitchFamily="18" charset="0"/>
              </a:rPr>
              <a:t>3</a:t>
            </a:r>
            <a:r>
              <a:rPr lang="tr-TR" sz="2400" b="1" dirty="0" smtClean="0">
                <a:effectLst/>
                <a:latin typeface="Bell MT" panose="02020503060305020303" pitchFamily="18" charset="0"/>
              </a:rPr>
              <a:t>-Premise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pic>
        <p:nvPicPr>
          <p:cNvPr id="1028" name="Picture 4" descr="Hades neden yılın oyunu - Oyun | Kasım 20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34" y="2735374"/>
            <a:ext cx="5370118" cy="32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81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97118" y="715740"/>
            <a:ext cx="6132833" cy="725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000" b="1" dirty="0" smtClean="0">
                <a:solidFill>
                  <a:srgbClr val="C00000"/>
                </a:solidFill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DRAMATİC ELEMTENS </a:t>
            </a:r>
            <a:endParaRPr lang="tr-TR" sz="4000" b="1" dirty="0">
              <a:solidFill>
                <a:srgbClr val="C00000"/>
              </a:solidFill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636248" y="2045262"/>
            <a:ext cx="1271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 smtClean="0">
                <a:latin typeface="Bell MT" panose="02020503060305020303" pitchFamily="18" charset="0"/>
              </a:rPr>
              <a:t>4- </a:t>
            </a:r>
            <a:r>
              <a:rPr lang="tr-TR" sz="2400" b="1" dirty="0" err="1" smtClean="0">
                <a:latin typeface="Bell MT" panose="02020503060305020303" pitchFamily="18" charset="0"/>
              </a:rPr>
              <a:t>Story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636248" y="2506927"/>
            <a:ext cx="1868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latin typeface="Bell MT" panose="02020503060305020303" pitchFamily="18" charset="0"/>
              </a:rPr>
              <a:t>5</a:t>
            </a:r>
            <a:r>
              <a:rPr lang="tr-TR" sz="2400" b="1" dirty="0" smtClean="0">
                <a:effectLst/>
                <a:latin typeface="Bell MT" panose="02020503060305020303" pitchFamily="18" charset="0"/>
              </a:rPr>
              <a:t>- </a:t>
            </a:r>
            <a:r>
              <a:rPr lang="tr-TR" sz="2400" b="1" dirty="0" err="1" smtClean="0">
                <a:effectLst/>
                <a:latin typeface="Bell MT" panose="02020503060305020303" pitchFamily="18" charset="0"/>
              </a:rPr>
              <a:t>Character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pic>
        <p:nvPicPr>
          <p:cNvPr id="2050" name="Picture 2" descr="https://nobleorderbrewing.com/img/lists/97/hades-real-legends-behind-main-charact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19" y="3104341"/>
            <a:ext cx="2049485" cy="1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nobleorderbrewing.com/img/lists/97/hades-real-legends-behind-main-characters-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617" y="4714900"/>
            <a:ext cx="2045034" cy="1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nobleorderbrewing.com/img/lists/97/hades-real-legends-behind-main-characters-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9" y="3104341"/>
            <a:ext cx="2045034" cy="1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nobleorderbrewing.com/img/lists/97/hades-real-legends-behind-main-characters-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41" y="4714900"/>
            <a:ext cx="2045034" cy="1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nobleorderbrewing.com/img/lists/97/hades-real-legends-behind-main-charact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6" y="3104341"/>
            <a:ext cx="2049485" cy="1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nobleorderbrewing.com/img/lists/97/hades-real-legends-behind-main-characters-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6" y="4714900"/>
            <a:ext cx="2049485" cy="1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nobleorderbrewing.com/img/lists/97/hades-real-legends-behind-main-characters-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41" y="3106780"/>
            <a:ext cx="2045034" cy="1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nobleorderbrewing.com/img/lists/97/hades-real-legends-behind-main-characters-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617" y="3106920"/>
            <a:ext cx="2045034" cy="12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nobleorderbrewing.com/img/lists/97/hades-real-legends-behind-main-characters-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29" y="4714900"/>
            <a:ext cx="2045034" cy="1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nobleorderbrewing.com/img/lists/97/hades-real-legends-behind-main-characters-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918" y="4714900"/>
            <a:ext cx="2049485" cy="126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97118" y="715740"/>
            <a:ext cx="5548314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000" b="1" dirty="0" smtClean="0">
                <a:solidFill>
                  <a:srgbClr val="C00000"/>
                </a:solidFill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FORMAL ELEMTENS </a:t>
            </a:r>
            <a:endParaRPr lang="tr-TR" sz="4000" b="1" dirty="0">
              <a:solidFill>
                <a:srgbClr val="C00000"/>
              </a:solidFill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636248" y="2045262"/>
            <a:ext cx="1514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latin typeface="Bell MT" panose="02020503060305020303" pitchFamily="18" charset="0"/>
              </a:rPr>
              <a:t>1</a:t>
            </a:r>
            <a:r>
              <a:rPr lang="tr-TR" sz="2400" b="1" dirty="0" smtClean="0">
                <a:effectLst/>
                <a:latin typeface="Bell MT" panose="02020503060305020303" pitchFamily="18" charset="0"/>
              </a:rPr>
              <a:t>- </a:t>
            </a:r>
            <a:r>
              <a:rPr lang="tr-TR" sz="2400" b="1" dirty="0" err="1" smtClean="0">
                <a:effectLst/>
                <a:latin typeface="Bell MT" panose="02020503060305020303" pitchFamily="18" charset="0"/>
              </a:rPr>
              <a:t>Players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6593812" y="2045261"/>
            <a:ext cx="1953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 smtClean="0">
                <a:latin typeface="Bell MT" panose="02020503060305020303" pitchFamily="18" charset="0"/>
              </a:rPr>
              <a:t>2- </a:t>
            </a:r>
            <a:r>
              <a:rPr lang="tr-TR" sz="2400" b="1" dirty="0" err="1" smtClean="0">
                <a:latin typeface="Bell MT" panose="02020503060305020303" pitchFamily="18" charset="0"/>
              </a:rPr>
              <a:t>Objectives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85" y="2919979"/>
            <a:ext cx="5133268" cy="2799333"/>
          </a:xfrm>
          <a:prstGeom prst="rect">
            <a:avLst/>
          </a:prstGeom>
        </p:spPr>
      </p:pic>
      <p:pic>
        <p:nvPicPr>
          <p:cNvPr id="3074" name="Picture 2" descr="Steam Community :: Guide :: HADES: The Pact of Punishment &amp;amp; Heat Türkçe  Rehb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73" y="2919979"/>
            <a:ext cx="5133268" cy="279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94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97118" y="715740"/>
            <a:ext cx="5548314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000" b="1" dirty="0" smtClean="0">
                <a:solidFill>
                  <a:srgbClr val="C00000"/>
                </a:solidFill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FORMAL ELEMTENS </a:t>
            </a:r>
            <a:endParaRPr lang="tr-TR" sz="4000" b="1" dirty="0">
              <a:solidFill>
                <a:srgbClr val="C00000"/>
              </a:solidFill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636247" y="1815231"/>
            <a:ext cx="1970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latin typeface="Bell MT" panose="02020503060305020303" pitchFamily="18" charset="0"/>
              </a:rPr>
              <a:t>3</a:t>
            </a:r>
            <a:r>
              <a:rPr lang="tr-TR" sz="2400" b="1" dirty="0" smtClean="0">
                <a:effectLst/>
                <a:latin typeface="Bell MT" panose="02020503060305020303" pitchFamily="18" charset="0"/>
              </a:rPr>
              <a:t>-</a:t>
            </a:r>
            <a:r>
              <a:rPr lang="tr-TR" sz="2400" b="1" dirty="0" smtClean="0">
                <a:latin typeface="Bell MT" panose="02020503060305020303" pitchFamily="18" charset="0"/>
              </a:rPr>
              <a:t>Procedures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6114022" y="1815230"/>
            <a:ext cx="1288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latin typeface="Bell MT" panose="02020503060305020303" pitchFamily="18" charset="0"/>
              </a:rPr>
              <a:t>4</a:t>
            </a:r>
            <a:r>
              <a:rPr lang="tr-TR" sz="2400" b="1" dirty="0" smtClean="0">
                <a:latin typeface="Bell MT" panose="02020503060305020303" pitchFamily="18" charset="0"/>
              </a:rPr>
              <a:t>- Rules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636247" y="2269694"/>
            <a:ext cx="1907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latin typeface="Bell MT" panose="02020503060305020303" pitchFamily="18" charset="0"/>
              </a:rPr>
              <a:t>5- </a:t>
            </a:r>
            <a:r>
              <a:rPr lang="tr-TR" sz="2400" b="1" dirty="0" err="1">
                <a:latin typeface="Bell MT" panose="02020503060305020303" pitchFamily="18" charset="0"/>
              </a:rPr>
              <a:t>Resources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4" y="2705895"/>
            <a:ext cx="1044030" cy="3539629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1820552" y="2872343"/>
            <a:ext cx="136127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Darkness</a:t>
            </a:r>
            <a:endParaRPr lang="tr-TR" dirty="0">
              <a:solidFill>
                <a:srgbClr val="7030A0"/>
              </a:solidFill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1824424" y="3534337"/>
            <a:ext cx="17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Chthonic</a:t>
            </a:r>
            <a:r>
              <a:rPr lang="tr-TR" dirty="0">
                <a:solidFill>
                  <a:srgbClr val="7030A0"/>
                </a:solidFill>
                <a:latin typeface="Bell MT" panose="02020503060305020303" pitchFamily="18" charset="0"/>
              </a:rPr>
              <a:t> </a:t>
            </a: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Key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1843255" y="4158571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Gemstone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13" name="Dikdörtgen 12"/>
          <p:cNvSpPr/>
          <p:nvPr/>
        </p:nvSpPr>
        <p:spPr>
          <a:xfrm>
            <a:off x="1820552" y="4782805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Nectar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1842914" y="5661941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Ambrosia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36" y="2705894"/>
            <a:ext cx="1097375" cy="3539629"/>
          </a:xfrm>
          <a:prstGeom prst="rect">
            <a:avLst/>
          </a:prstGeom>
        </p:spPr>
      </p:pic>
      <p:sp>
        <p:nvSpPr>
          <p:cNvPr id="16" name="Dikdörtgen 15"/>
          <p:cNvSpPr/>
          <p:nvPr/>
        </p:nvSpPr>
        <p:spPr>
          <a:xfrm>
            <a:off x="5794990" y="2889343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Diamond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17" name="Dikdörtgen 16"/>
          <p:cNvSpPr/>
          <p:nvPr/>
        </p:nvSpPr>
        <p:spPr>
          <a:xfrm>
            <a:off x="5803034" y="3522720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>
                <a:solidFill>
                  <a:srgbClr val="7030A0"/>
                </a:solidFill>
                <a:latin typeface="Bell MT" panose="02020503060305020303" pitchFamily="18" charset="0"/>
              </a:rPr>
              <a:t>Titan </a:t>
            </a:r>
            <a:r>
              <a:rPr lang="tr-TR" dirty="0" smtClean="0">
                <a:solidFill>
                  <a:srgbClr val="7030A0"/>
                </a:solidFill>
                <a:latin typeface="Bell MT" panose="02020503060305020303" pitchFamily="18" charset="0"/>
              </a:rPr>
              <a:t>Blood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19" name="Dikdörtgen 18"/>
          <p:cNvSpPr/>
          <p:nvPr/>
        </p:nvSpPr>
        <p:spPr>
          <a:xfrm>
            <a:off x="5803034" y="5013877"/>
            <a:ext cx="1843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Anvil</a:t>
            </a:r>
            <a:r>
              <a:rPr lang="tr-TR" dirty="0">
                <a:solidFill>
                  <a:srgbClr val="7030A0"/>
                </a:solidFill>
                <a:latin typeface="Bell MT" panose="02020503060305020303" pitchFamily="18" charset="0"/>
              </a:rPr>
              <a:t> of </a:t>
            </a: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Fates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20" name="Dikdörtgen 19"/>
          <p:cNvSpPr/>
          <p:nvPr/>
        </p:nvSpPr>
        <p:spPr>
          <a:xfrm>
            <a:off x="5803034" y="5695373"/>
            <a:ext cx="2027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>
                <a:solidFill>
                  <a:srgbClr val="7030A0"/>
                </a:solidFill>
                <a:latin typeface="Bell MT" panose="02020503060305020303" pitchFamily="18" charset="0"/>
              </a:rPr>
              <a:t>Centaur</a:t>
            </a:r>
            <a:r>
              <a:rPr lang="tr-TR" dirty="0" smtClean="0">
                <a:solidFill>
                  <a:srgbClr val="7030A0"/>
                </a:solidFill>
                <a:latin typeface="Bell MT" panose="02020503060305020303" pitchFamily="18" charset="0"/>
              </a:rPr>
              <a:t> </a:t>
            </a: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Heart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21" name="Dikdörtgen 20"/>
          <p:cNvSpPr/>
          <p:nvPr/>
        </p:nvSpPr>
        <p:spPr>
          <a:xfrm>
            <a:off x="5803034" y="4266382"/>
            <a:ext cx="2226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Daedalus</a:t>
            </a:r>
            <a:r>
              <a:rPr lang="tr-TR" dirty="0">
                <a:solidFill>
                  <a:srgbClr val="7030A0"/>
                </a:solidFill>
                <a:latin typeface="Bell MT" panose="02020503060305020303" pitchFamily="18" charset="0"/>
              </a:rPr>
              <a:t> </a:t>
            </a: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Hammer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pic>
        <p:nvPicPr>
          <p:cNvPr id="22" name="Resim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32" y="3522720"/>
            <a:ext cx="1097375" cy="1734235"/>
          </a:xfrm>
          <a:prstGeom prst="rect">
            <a:avLst/>
          </a:prstGeom>
        </p:spPr>
      </p:pic>
      <p:sp>
        <p:nvSpPr>
          <p:cNvPr id="23" name="Dikdörtgen 22"/>
          <p:cNvSpPr/>
          <p:nvPr/>
        </p:nvSpPr>
        <p:spPr>
          <a:xfrm>
            <a:off x="10025001" y="3892052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Charon's</a:t>
            </a:r>
            <a:r>
              <a:rPr lang="tr-TR" dirty="0">
                <a:solidFill>
                  <a:srgbClr val="7030A0"/>
                </a:solidFill>
                <a:latin typeface="Bell MT" panose="02020503060305020303" pitchFamily="18" charset="0"/>
              </a:rPr>
              <a:t> </a:t>
            </a:r>
            <a:r>
              <a:rPr lang="tr-TR" dirty="0" err="1" smtClean="0">
                <a:solidFill>
                  <a:srgbClr val="7030A0"/>
                </a:solidFill>
                <a:latin typeface="Bell MT" panose="02020503060305020303" pitchFamily="18" charset="0"/>
              </a:rPr>
              <a:t>Obol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24" name="Dikdörtgen 23"/>
          <p:cNvSpPr/>
          <p:nvPr/>
        </p:nvSpPr>
        <p:spPr>
          <a:xfrm>
            <a:off x="10025001" y="4644545"/>
            <a:ext cx="1839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>
                <a:solidFill>
                  <a:srgbClr val="7030A0"/>
                </a:solidFill>
                <a:latin typeface="Bell MT" panose="02020503060305020303" pitchFamily="18" charset="0"/>
              </a:rPr>
              <a:t>Pom</a:t>
            </a:r>
            <a:r>
              <a:rPr lang="tr-TR" dirty="0" smtClean="0">
                <a:solidFill>
                  <a:srgbClr val="7030A0"/>
                </a:solidFill>
                <a:latin typeface="Bell MT" panose="02020503060305020303" pitchFamily="18" charset="0"/>
              </a:rPr>
              <a:t> </a:t>
            </a:r>
            <a:r>
              <a:rPr lang="tr-TR" dirty="0">
                <a:solidFill>
                  <a:srgbClr val="7030A0"/>
                </a:solidFill>
                <a:latin typeface="Bell MT" panose="02020503060305020303" pitchFamily="18" charset="0"/>
              </a:rPr>
              <a:t>of </a:t>
            </a:r>
            <a:r>
              <a:rPr lang="tr-TR" dirty="0" err="1">
                <a:solidFill>
                  <a:srgbClr val="7030A0"/>
                </a:solidFill>
                <a:latin typeface="Bell MT" panose="02020503060305020303" pitchFamily="18" charset="0"/>
              </a:rPr>
              <a:t>Power</a:t>
            </a:r>
            <a:endParaRPr lang="tr-TR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52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3197118" y="715740"/>
            <a:ext cx="5548314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000" b="1" dirty="0" smtClean="0">
                <a:solidFill>
                  <a:srgbClr val="C00000"/>
                </a:solidFill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FORMAL ELEMTENS </a:t>
            </a:r>
            <a:endParaRPr lang="tr-TR" sz="4000" b="1" dirty="0">
              <a:solidFill>
                <a:srgbClr val="C00000"/>
              </a:solidFill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636247" y="1981020"/>
            <a:ext cx="1631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latin typeface="Bell MT" panose="02020503060305020303" pitchFamily="18" charset="0"/>
              </a:rPr>
              <a:t>6- </a:t>
            </a:r>
            <a:r>
              <a:rPr lang="tr-TR" sz="2400" b="1" dirty="0" err="1">
                <a:latin typeface="Bell MT" panose="02020503060305020303" pitchFamily="18" charset="0"/>
              </a:rPr>
              <a:t>Conflict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636247" y="2589333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latin typeface="Bell MT" panose="02020503060305020303" pitchFamily="18" charset="0"/>
              </a:rPr>
              <a:t>7- </a:t>
            </a:r>
            <a:r>
              <a:rPr lang="tr-TR" sz="2400" b="1" dirty="0" err="1">
                <a:latin typeface="Bell MT" panose="02020503060305020303" pitchFamily="18" charset="0"/>
              </a:rPr>
              <a:t>Boundaries</a:t>
            </a:r>
            <a:endParaRPr lang="tr-TR" sz="2400" b="1" dirty="0">
              <a:latin typeface="Bell MT" panose="02020503060305020303" pitchFamily="18" charset="0"/>
            </a:endParaRPr>
          </a:p>
        </p:txBody>
      </p:sp>
      <p:sp>
        <p:nvSpPr>
          <p:cNvPr id="9" name="Dikdörtgen 8"/>
          <p:cNvSpPr/>
          <p:nvPr/>
        </p:nvSpPr>
        <p:spPr>
          <a:xfrm>
            <a:off x="636247" y="3197646"/>
            <a:ext cx="1776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b="1" dirty="0">
                <a:latin typeface="Bell MT" panose="02020503060305020303" pitchFamily="18" charset="0"/>
              </a:rPr>
              <a:t>8- </a:t>
            </a:r>
            <a:r>
              <a:rPr lang="tr-TR" sz="2400" b="1" dirty="0" err="1">
                <a:latin typeface="Bell MT" panose="02020503060305020303" pitchFamily="18" charset="0"/>
              </a:rPr>
              <a:t>Outcome</a:t>
            </a:r>
            <a:endParaRPr lang="tr-TR" sz="24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de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453" y="247159"/>
            <a:ext cx="11326483" cy="573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eçmişe bakış">
  <a:themeElements>
    <a:clrScheme name="Geçmişe bakış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632</TotalTime>
  <Words>86</Words>
  <Application>Microsoft Office PowerPoint</Application>
  <PresentationFormat>Geniş ekran</PresentationFormat>
  <Paragraphs>41</Paragraphs>
  <Slides>10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6" baseType="lpstr">
      <vt:lpstr>Bell MT</vt:lpstr>
      <vt:lpstr>Calibri</vt:lpstr>
      <vt:lpstr>Calibri Light</vt:lpstr>
      <vt:lpstr>Times New Roman</vt:lpstr>
      <vt:lpstr>Wingdings</vt:lpstr>
      <vt:lpstr>Geçmişe bakış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BUSE OZEL</dc:creator>
  <cp:lastModifiedBy>BUSE OZEL</cp:lastModifiedBy>
  <cp:revision>21</cp:revision>
  <dcterms:created xsi:type="dcterms:W3CDTF">2021-12-11T21:10:30Z</dcterms:created>
  <dcterms:modified xsi:type="dcterms:W3CDTF">2021-12-30T13:46:16Z</dcterms:modified>
</cp:coreProperties>
</file>